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0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7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2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8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3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8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2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8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87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3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8BF77-FF6A-44D5-8206-9C2FF146EA5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C877-FFB4-4CFB-AC90-8D17691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0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95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25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17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89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24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14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86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05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42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2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93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03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38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884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439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41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81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853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20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57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22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55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006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97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40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53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66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083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255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114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94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68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88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9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25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973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715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501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900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726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88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53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84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785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710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11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347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150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235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24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317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895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1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407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346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701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825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80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309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985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301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140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10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90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99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2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0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4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(4:3)</PresentationFormat>
  <Paragraphs>0</Paragraphs>
  <Slides>69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0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2014-05-07T15:50:58Z</dcterms:created>
  <dcterms:modified xsi:type="dcterms:W3CDTF">2016-03-20T18:23:07Z</dcterms:modified>
</cp:coreProperties>
</file>